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5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67F1-EB56-4E60-A4AD-0F765F13671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EBE1-1CEF-4875-99CD-1DE8790B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39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67F1-EB56-4E60-A4AD-0F765F13671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EBE1-1CEF-4875-99CD-1DE8790B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7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67F1-EB56-4E60-A4AD-0F765F13671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EBE1-1CEF-4875-99CD-1DE8790B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33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67F1-EB56-4E60-A4AD-0F765F13671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EBE1-1CEF-4875-99CD-1DE8790B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171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67F1-EB56-4E60-A4AD-0F765F13671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EBE1-1CEF-4875-99CD-1DE8790B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55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67F1-EB56-4E60-A4AD-0F765F13671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EBE1-1CEF-4875-99CD-1DE8790B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1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67F1-EB56-4E60-A4AD-0F765F13671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EBE1-1CEF-4875-99CD-1DE8790B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1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67F1-EB56-4E60-A4AD-0F765F13671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EBE1-1CEF-4875-99CD-1DE8790B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39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67F1-EB56-4E60-A4AD-0F765F13671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EBE1-1CEF-4875-99CD-1DE8790B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156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67F1-EB56-4E60-A4AD-0F765F13671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EBE1-1CEF-4875-99CD-1DE8790B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33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67F1-EB56-4E60-A4AD-0F765F13671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EBE1-1CEF-4875-99CD-1DE8790B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45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067F1-EB56-4E60-A4AD-0F765F136713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7EBE1-1CEF-4875-99CD-1DE8790B0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37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892" y="0"/>
            <a:ext cx="49862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240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892" y="0"/>
            <a:ext cx="49862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828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2024-04-26T03:05:20Z</dcterms:created>
  <dcterms:modified xsi:type="dcterms:W3CDTF">2024-04-26T03:06:47Z</dcterms:modified>
</cp:coreProperties>
</file>